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0"/>
  </p:normalViewPr>
  <p:slideViewPr>
    <p:cSldViewPr snapToGrid="0">
      <p:cViewPr varScale="1">
        <p:scale>
          <a:sx n="87" d="100"/>
          <a:sy n="87" d="100"/>
        </p:scale>
        <p:origin x="20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E41D6-2513-FE5E-E44F-2E9776DED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1964E-BA54-E31E-D718-C82D4737C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6BF94-AE5C-BA2D-CEB4-A26E9FC7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F8559-3FC1-FF0E-3C88-6FEA064C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10ED6-CAA1-FD7D-408F-0BD749A4C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2789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BF09A-681F-C8A5-F51B-566FA2F2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D50CD-EA2F-8203-DD39-07294344F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16FB7-00D1-AE26-D90D-2BAFF687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C602E-986D-CB7A-4B6C-BBB5B8F0A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4530F-4088-A0A8-1CE7-8A9DE8C0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14288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C2DA46-6F21-9339-DCEE-F2B696367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381BE-789C-5DD9-5F8C-F00679585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F2F28-C986-5C66-F8C2-D04DA2B3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90190-7670-71F0-B87E-A7F589D7F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68376-5C3C-FB46-0C04-FA6AB325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6097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F6CCB-BC3B-7899-05A7-DB82B2E79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AD92D-EB96-EDB7-CC60-1FBE27FE4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24325-0F7E-6CCF-11C3-5CA1F38C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0EC42-9B4D-FB11-FC22-DDD7871C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475A1-B924-E5C6-C99D-4D9CB70F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44361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22B99-D866-5F21-EE24-947DC4A2B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12662-9CA6-5C9D-BC21-7B65241DB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92872-9021-89D4-532F-B1C615F1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89FA0-2802-7A13-00D5-5F546A927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7E2A3-6FFE-699F-49A1-49746E07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82323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9C524-9B0E-F01F-A613-2ADB341D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3DF24-4966-B844-8ADD-44BB215DC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71D3A-1005-F084-BF09-99863D880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A45AC-DA8B-9C74-119C-C4E2D021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472A1-03FF-5876-916C-A271BAA6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187F7-2B9E-0E02-3499-8F29AA96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4944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F0F48-603B-6387-1D5D-B2874357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49441-950B-7426-82A6-D70D8BDA8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CED46-7BE6-B033-4DBA-A2E08AF38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9445A2-5626-8BEF-F029-6CB35E3E2D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9E273D-9939-5A43-6E6C-B35F60712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2895D-CEDA-78C4-7DBD-3368AF2A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06E23-19C7-B634-1A9F-200243B2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0074DE-5B24-75CF-9AFF-B2B39253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59564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B0EFB-87A5-0FC5-8DF6-392384FA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1B449-0784-E31F-7DA4-583454165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B756B-726E-B733-A5DA-26654A94E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005E0-A2AA-AF31-8420-8A31F6A31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3065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59222-0692-E8E7-9555-797E527F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537EC0-8CB7-ED94-646B-F02703CD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4DBA9-E6B8-D104-7673-C85E0A05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38455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E2F9F-16F1-E532-B10C-8EE47058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2F111-AF2C-7BF1-7B1A-05D8A22F7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38DD3-E7EF-9E61-F624-0AF915FA3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1E059-C318-00F8-5D27-982D58E1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F44D4-93A2-0B77-5819-C094EA8E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A3648-8A09-6B13-AE05-09591EC7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8638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FD77B-9D4D-1A24-6CF1-FBECB3EF3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3AA00-EC5D-C0FA-981D-10058D984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4A5C4-3D4B-6240-58AD-34C9B749E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B4396-37CB-198D-7225-51833CD1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3C802-4BD6-2FD1-9E67-521DF04D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25E4C-33BF-59FD-7F64-BBB67001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80453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A345B6-F74C-893C-58E6-ACFF1485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F943F-ABCC-0F42-78F6-46F7533FC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DE829-01A2-0511-D096-90D3D2831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0031-262B-FD42-9067-E86C453B0104}" type="datetimeFigureOut">
              <a:rPr lang="en-FR" smtClean="0"/>
              <a:t>26/08/2024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4A7C8-D2DB-A994-C0AD-C5543C74B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91AEA-91EA-D988-244D-4357D90B6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205EB-481D-3F45-9AE9-F007D3FD9D06}" type="slidenum">
              <a:rPr lang="en-FR" smtClean="0"/>
              <a:t>‹#›</a:t>
            </a:fld>
            <a:endParaRPr lang="en-F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2137C6-170C-ED03-FF8F-1601A749B97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05788"/>
            <a:ext cx="1492572" cy="45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5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A420-00F6-EC8C-5CEA-DE85469F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CDB36-4828-DEFE-2A16-BBC2F763B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7097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Manas Upadhyay</dc:creator>
  <cp:lastModifiedBy>Manas Upadhyay</cp:lastModifiedBy>
  <cp:revision>3</cp:revision>
  <dcterms:created xsi:type="dcterms:W3CDTF">2024-08-26T11:00:57Z</dcterms:created>
  <dcterms:modified xsi:type="dcterms:W3CDTF">2024-08-26T11:09:37Z</dcterms:modified>
</cp:coreProperties>
</file>